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965" y="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7FA0D-AE4A-4D37-B596-BD77B7441C97}" type="datetimeFigureOut">
              <a:rPr lang="en-GB" smtClean="0"/>
              <a:pPr/>
              <a:t>17/10/2016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B7FAE-4553-4F3C-BF8C-6D7BF9F2C0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7FA0D-AE4A-4D37-B596-BD77B7441C97}" type="datetimeFigureOut">
              <a:rPr lang="en-GB" smtClean="0"/>
              <a:pPr/>
              <a:t>17/10/2016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B7FAE-4553-4F3C-BF8C-6D7BF9F2C0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7FA0D-AE4A-4D37-B596-BD77B7441C97}" type="datetimeFigureOut">
              <a:rPr lang="en-GB" smtClean="0"/>
              <a:pPr/>
              <a:t>17/10/2016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B7FAE-4553-4F3C-BF8C-6D7BF9F2C0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7FA0D-AE4A-4D37-B596-BD77B7441C97}" type="datetimeFigureOut">
              <a:rPr lang="en-GB" smtClean="0"/>
              <a:pPr/>
              <a:t>17/10/2016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B7FAE-4553-4F3C-BF8C-6D7BF9F2C0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7FA0D-AE4A-4D37-B596-BD77B7441C97}" type="datetimeFigureOut">
              <a:rPr lang="en-GB" smtClean="0"/>
              <a:pPr/>
              <a:t>17/10/2016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B7FAE-4553-4F3C-BF8C-6D7BF9F2C0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7FA0D-AE4A-4D37-B596-BD77B7441C97}" type="datetimeFigureOut">
              <a:rPr lang="en-GB" smtClean="0"/>
              <a:pPr/>
              <a:t>17/10/2016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B7FAE-4553-4F3C-BF8C-6D7BF9F2C0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7FA0D-AE4A-4D37-B596-BD77B7441C97}" type="datetimeFigureOut">
              <a:rPr lang="en-GB" smtClean="0"/>
              <a:pPr/>
              <a:t>17/10/2016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B7FAE-4553-4F3C-BF8C-6D7BF9F2C0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7FA0D-AE4A-4D37-B596-BD77B7441C97}" type="datetimeFigureOut">
              <a:rPr lang="en-GB" smtClean="0"/>
              <a:pPr/>
              <a:t>17/10/2016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B7FAE-4553-4F3C-BF8C-6D7BF9F2C0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7FA0D-AE4A-4D37-B596-BD77B7441C97}" type="datetimeFigureOut">
              <a:rPr lang="en-GB" smtClean="0"/>
              <a:pPr/>
              <a:t>17/10/2016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B7FAE-4553-4F3C-BF8C-6D7BF9F2C0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7FA0D-AE4A-4D37-B596-BD77B7441C97}" type="datetimeFigureOut">
              <a:rPr lang="en-GB" smtClean="0"/>
              <a:pPr/>
              <a:t>17/10/2016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B7FAE-4553-4F3C-BF8C-6D7BF9F2C0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7FA0D-AE4A-4D37-B596-BD77B7441C97}" type="datetimeFigureOut">
              <a:rPr lang="en-GB" smtClean="0"/>
              <a:pPr/>
              <a:t>17/10/2016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FFB7FAE-4553-4F3C-BF8C-6D7BF9F2C00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CA7FA0D-AE4A-4D37-B596-BD77B7441C97}" type="datetimeFigureOut">
              <a:rPr lang="en-GB" smtClean="0"/>
              <a:pPr/>
              <a:t>17/10/2016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FFB7FAE-4553-4F3C-BF8C-6D7BF9F2C008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Henri Matisse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By Joshua Lathbridge</a:t>
            </a:r>
            <a:endParaRPr lang="en-GB" dirty="0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Matisse's life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Henri-É</a:t>
            </a:r>
            <a:r>
              <a:rPr lang="en-GB" dirty="0" smtClean="0"/>
              <a:t>le</a:t>
            </a:r>
            <a:r>
              <a:rPr lang="en-GB" dirty="0" smtClean="0"/>
              <a:t>mi-Benoît </a:t>
            </a:r>
            <a:r>
              <a:rPr lang="en-GB" dirty="0" smtClean="0"/>
              <a:t>Matisse </a:t>
            </a:r>
            <a:r>
              <a:rPr lang="en-GB" dirty="0" smtClean="0"/>
              <a:t> </a:t>
            </a:r>
            <a:r>
              <a:rPr lang="en-GB" dirty="0" smtClean="0"/>
              <a:t>was born on the 31</a:t>
            </a:r>
            <a:r>
              <a:rPr lang="en-GB" baseline="30000" dirty="0" smtClean="0"/>
              <a:t>st</a:t>
            </a:r>
            <a:r>
              <a:rPr lang="en-GB" dirty="0" smtClean="0"/>
              <a:t> of December, 1869  and studied law, but in the end became a painter in France. In 1891 </a:t>
            </a:r>
            <a:r>
              <a:rPr lang="en-GB" dirty="0"/>
              <a:t>he studied at the Academie Julian in Paris, learning from the artists </a:t>
            </a:r>
            <a:r>
              <a:rPr lang="en-GB" dirty="0" smtClean="0"/>
              <a:t>William-Adolphe </a:t>
            </a:r>
            <a:r>
              <a:rPr lang="en-GB" dirty="0"/>
              <a:t>Bouguereau and Gustave Moreau</a:t>
            </a:r>
            <a:r>
              <a:rPr lang="en-GB" dirty="0" smtClean="0"/>
              <a:t>. Henri Matisse had done a lot of paintings and sculptures in his life time. Sadly, he died on November 3</a:t>
            </a:r>
            <a:r>
              <a:rPr lang="en-GB" baseline="30000" dirty="0" smtClean="0"/>
              <a:t>rd</a:t>
            </a:r>
            <a:r>
              <a:rPr lang="en-GB" dirty="0" smtClean="0"/>
              <a:t>, 1954. He had done thousands of paintings in his life </a:t>
            </a:r>
            <a:r>
              <a:rPr lang="en-GB" dirty="0" smtClean="0"/>
              <a:t>time. </a:t>
            </a:r>
            <a:endParaRPr lang="en-GB" dirty="0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beginning o his career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At the beginning of his career, Matisse focused on painting landscapes and still-lifes in a traditional style. Following a meeting with the Australian artist, John Peter Russell, Matisse’s style changed. He started to produce work influenced by the Impressionist movement and he also admired the work of Cezanne.</a:t>
            </a:r>
            <a:endParaRPr lang="en-GB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Art drawn by him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He wa</a:t>
            </a:r>
            <a:r>
              <a:rPr lang="en-GB" dirty="0" smtClean="0"/>
              <a:t>s known for a lot of his art, paintings and sculptures. </a:t>
            </a:r>
          </a:p>
          <a:p>
            <a:r>
              <a:rPr lang="en-GB" dirty="0" smtClean="0"/>
              <a:t>Here are some below...</a:t>
            </a:r>
          </a:p>
          <a:p>
            <a:endParaRPr lang="en-GB" dirty="0" smtClean="0"/>
          </a:p>
          <a:p>
            <a:endParaRPr lang="en-GB" dirty="0" smtClean="0"/>
          </a:p>
        </p:txBody>
      </p:sp>
      <p:grpSp>
        <p:nvGrpSpPr>
          <p:cNvPr id="8" name="Group 7"/>
          <p:cNvGrpSpPr/>
          <p:nvPr/>
        </p:nvGrpSpPr>
        <p:grpSpPr>
          <a:xfrm>
            <a:off x="539552" y="3645024"/>
            <a:ext cx="7848872" cy="2160240"/>
            <a:chOff x="539552" y="3645024"/>
            <a:chExt cx="7005955" cy="2160240"/>
          </a:xfrm>
        </p:grpSpPr>
        <p:pic>
          <p:nvPicPr>
            <p:cNvPr id="4" name="Picture 3" descr="6ef4b85b51dba8e758cb844edcb679da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39552" y="3645024"/>
              <a:ext cx="1502508" cy="2088232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  <p:pic>
          <p:nvPicPr>
            <p:cNvPr id="5" name="Picture 4" descr="2ade4c625b0e0a81b2fb7f121e6e6b0e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67744" y="3717032"/>
              <a:ext cx="1440160" cy="1983271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  <p:pic>
          <p:nvPicPr>
            <p:cNvPr id="6" name="Picture 5" descr="Henri Matisse, Portrait of Madame Matisse, 40.50 x 32.5 cm, Oil on canvas, 1905, Statens Museum for Kunst.jpe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010392" y="3645024"/>
              <a:ext cx="1668269" cy="2088232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  <p:pic>
          <p:nvPicPr>
            <p:cNvPr id="7" name="Picture 6" descr="images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868144" y="3645024"/>
              <a:ext cx="1677363" cy="2160240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</p:grp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88</TotalTime>
  <Words>171</Words>
  <Application>Microsoft Office PowerPoint</Application>
  <PresentationFormat>On-screen Show (4:3)</PresentationFormat>
  <Paragraphs>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Flow</vt:lpstr>
      <vt:lpstr>Henri Matisse</vt:lpstr>
      <vt:lpstr>Matisse's life</vt:lpstr>
      <vt:lpstr>The beginning o his career</vt:lpstr>
      <vt:lpstr>Art drawn by him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Henri Matisse</dc:title>
  <dc:creator>Joshua Lathbridge</dc:creator>
  <cp:lastModifiedBy>Joshua Lathbridge</cp:lastModifiedBy>
  <cp:revision>14</cp:revision>
  <dcterms:created xsi:type="dcterms:W3CDTF">2016-10-16T14:02:45Z</dcterms:created>
  <dcterms:modified xsi:type="dcterms:W3CDTF">2016-10-17T17:31:34Z</dcterms:modified>
</cp:coreProperties>
</file>